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4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9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0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FA32-6563-4219-926A-3F5BD5B46681}" type="datetimeFigureOut">
              <a:rPr lang="en-US" smtClean="0"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75D8-7622-431C-9CC2-C5495F83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35"/>
          <p:cNvSpPr>
            <a:spLocks noChangeArrowheads="1" noChangeShapeType="1" noTextEdit="1"/>
          </p:cNvSpPr>
          <p:nvPr/>
        </p:nvSpPr>
        <p:spPr bwMode="auto">
          <a:xfrm>
            <a:off x="1143000" y="6019800"/>
            <a:ext cx="7124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Giaos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viên:Vũ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Hoàng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hanh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2" name="WordArt 38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AN PHÚ 2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4" name="WordArt 122"/>
          <p:cNvSpPr>
            <a:spLocks noChangeArrowheads="1" noChangeShapeType="1" noTextEdit="1"/>
          </p:cNvSpPr>
          <p:nvPr/>
        </p:nvSpPr>
        <p:spPr bwMode="auto">
          <a:xfrm>
            <a:off x="609600" y="2133600"/>
            <a:ext cx="7924800" cy="1214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8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 đã nghe, đã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SGK,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5,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2/ 82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91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7D05D1-E74C-416E-8C2B-EEA7DF64D15A}" type="slidenum">
              <a:rPr lang="en-US" sz="1400">
                <a:solidFill>
                  <a:schemeClr val="accent2"/>
                </a:solidFill>
              </a:rPr>
              <a:pPr/>
              <a:t>2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Đề bài :</a:t>
            </a:r>
            <a:r>
              <a:rPr lang="en-US" smtClean="0"/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327660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		</a:t>
            </a:r>
            <a:r>
              <a:rPr lang="en-US" sz="4000" b="1" i="1" smtClean="0">
                <a:solidFill>
                  <a:srgbClr val="FF0000"/>
                </a:solidFill>
              </a:rPr>
              <a:t>Hãy kể một câu chuyện em đã nghe hay đã đọc nói về truyền thống hiếu học hoặc truyền thống đoàn kết của dân tộc Việt Nam.</a:t>
            </a:r>
          </a:p>
        </p:txBody>
      </p:sp>
    </p:spTree>
    <p:extLst>
      <p:ext uri="{BB962C8B-B14F-4D97-AF65-F5344CB8AC3E}">
        <p14:creationId xmlns:p14="http://schemas.microsoft.com/office/powerpoint/2010/main" val="249376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F84196-F5DF-4942-87B6-5F24C101CDA4}" type="slidenum">
              <a:rPr lang="en-US" sz="1400">
                <a:solidFill>
                  <a:schemeClr val="accent2"/>
                </a:solidFill>
              </a:rPr>
              <a:pPr/>
              <a:t>3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>
                <a:solidFill>
                  <a:srgbClr val="0000FF"/>
                </a:solidFill>
              </a:rPr>
              <a:t>1. </a:t>
            </a:r>
            <a:r>
              <a:rPr lang="en-US" sz="4000" dirty="0" err="1" smtClean="0">
                <a:solidFill>
                  <a:srgbClr val="0000FF"/>
                </a:solidFill>
              </a:rPr>
              <a:t>Đọc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đề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bài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và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tìm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</a:rPr>
              <a:t>gạch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chân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dưới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từ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ngữ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quan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trọng</a:t>
            </a:r>
            <a:r>
              <a:rPr lang="en-US" sz="40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2.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gợi</a:t>
            </a:r>
            <a:r>
              <a:rPr lang="en-US" sz="4000" dirty="0" smtClean="0">
                <a:solidFill>
                  <a:srgbClr val="FF0000"/>
                </a:solidFill>
              </a:rPr>
              <a:t> ý: </a:t>
            </a:r>
            <a:r>
              <a:rPr lang="en-US" sz="4000" dirty="0" smtClean="0">
                <a:solidFill>
                  <a:srgbClr val="FF0000"/>
                </a:solidFill>
              </a:rPr>
              <a:t>SGK/83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6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1001E7-D6F1-4EC3-A608-7AB1D0ED88A7}" type="slidenum">
              <a:rPr lang="en-US" sz="1400">
                <a:solidFill>
                  <a:schemeClr val="accent2"/>
                </a:solidFill>
              </a:rPr>
              <a:pPr/>
              <a:t>4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Đề bài :</a:t>
            </a:r>
            <a:r>
              <a:rPr lang="en-US" smtClean="0"/>
              <a:t> </a:t>
            </a: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228600" y="1981200"/>
            <a:ext cx="8610600" cy="32766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/>
              <a:t>   		</a:t>
            </a:r>
            <a:r>
              <a:rPr lang="en-US" sz="4000" b="1" i="1">
                <a:solidFill>
                  <a:srgbClr val="0000FF"/>
                </a:solidFill>
              </a:rPr>
              <a:t>Hãy kể một câu chuyện em </a:t>
            </a:r>
            <a:r>
              <a:rPr lang="en-US" sz="4000" b="1" i="1" u="sng">
                <a:solidFill>
                  <a:srgbClr val="FF0000"/>
                </a:solidFill>
              </a:rPr>
              <a:t>đã</a:t>
            </a:r>
            <a:r>
              <a:rPr lang="en-US" sz="4000" b="1" i="1">
                <a:solidFill>
                  <a:srgbClr val="FF0000"/>
                </a:solidFill>
              </a:rPr>
              <a:t> </a:t>
            </a:r>
            <a:r>
              <a:rPr lang="en-US" sz="4000" b="1" i="1" u="sng">
                <a:solidFill>
                  <a:srgbClr val="FF0000"/>
                </a:solidFill>
              </a:rPr>
              <a:t>nghe</a:t>
            </a:r>
            <a:r>
              <a:rPr lang="en-US" sz="4000" b="1" i="1">
                <a:solidFill>
                  <a:srgbClr val="0000FF"/>
                </a:solidFill>
              </a:rPr>
              <a:t> hay </a:t>
            </a:r>
            <a:r>
              <a:rPr lang="en-US" sz="4000" b="1" i="1" u="sng">
                <a:solidFill>
                  <a:srgbClr val="FF0000"/>
                </a:solidFill>
              </a:rPr>
              <a:t>đã đọc</a:t>
            </a:r>
            <a:r>
              <a:rPr lang="en-US" sz="4000" b="1" i="1">
                <a:solidFill>
                  <a:srgbClr val="0000FF"/>
                </a:solidFill>
              </a:rPr>
              <a:t> nói về </a:t>
            </a:r>
            <a:r>
              <a:rPr lang="en-US" sz="4000" b="1" i="1" u="sng">
                <a:solidFill>
                  <a:srgbClr val="FF0000"/>
                </a:solidFill>
              </a:rPr>
              <a:t>truyền thống hiếu</a:t>
            </a:r>
            <a:r>
              <a:rPr lang="en-US" sz="4000" b="1" i="1">
                <a:solidFill>
                  <a:srgbClr val="0000FF"/>
                </a:solidFill>
              </a:rPr>
              <a:t> </a:t>
            </a:r>
            <a:r>
              <a:rPr lang="en-US" sz="4000" b="1" i="1" u="sng">
                <a:solidFill>
                  <a:srgbClr val="FF0000"/>
                </a:solidFill>
              </a:rPr>
              <a:t>học</a:t>
            </a:r>
            <a:r>
              <a:rPr lang="en-US" sz="4000" b="1" i="1">
                <a:solidFill>
                  <a:srgbClr val="0000FF"/>
                </a:solidFill>
              </a:rPr>
              <a:t> hoặc </a:t>
            </a:r>
            <a:r>
              <a:rPr lang="en-US" sz="4000" b="1" i="1" u="sng">
                <a:solidFill>
                  <a:srgbClr val="FF0000"/>
                </a:solidFill>
              </a:rPr>
              <a:t>truyền thống đoàn kết</a:t>
            </a:r>
            <a:r>
              <a:rPr lang="en-US" sz="4000" b="1" i="1">
                <a:solidFill>
                  <a:srgbClr val="0000FF"/>
                </a:solidFill>
              </a:rPr>
              <a:t> của dân tộc Việt Nam.</a:t>
            </a:r>
          </a:p>
        </p:txBody>
      </p:sp>
    </p:spTree>
    <p:extLst>
      <p:ext uri="{BB962C8B-B14F-4D97-AF65-F5344CB8AC3E}">
        <p14:creationId xmlns:p14="http://schemas.microsoft.com/office/powerpoint/2010/main" val="348161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2B3DBD-4E5D-4C51-81AD-6063428058BC}" type="slidenum">
              <a:rPr lang="en-US" sz="1400">
                <a:solidFill>
                  <a:schemeClr val="accent2"/>
                </a:solidFill>
              </a:rPr>
              <a:pPr/>
              <a:t>5</a:t>
            </a:fld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905000" y="1600200"/>
            <a:ext cx="5715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00FF"/>
                </a:solidFill>
              </a:rPr>
              <a:t>Kể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chuyện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4000" b="1" dirty="0" err="1" smtClean="0">
                <a:solidFill>
                  <a:srgbClr val="0000FF"/>
                </a:solidFill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hãy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kể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người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thân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mình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nghe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những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câu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chuyện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theo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gợi</a:t>
            </a:r>
            <a:r>
              <a:rPr lang="en-US" sz="4000" b="1" dirty="0" smtClean="0">
                <a:solidFill>
                  <a:srgbClr val="0000FF"/>
                </a:solidFill>
              </a:rPr>
              <a:t> ý </a:t>
            </a:r>
            <a:r>
              <a:rPr lang="en-US" sz="4000" b="1" dirty="0" err="1" smtClean="0">
                <a:solidFill>
                  <a:srgbClr val="0000FF"/>
                </a:solidFill>
              </a:rPr>
              <a:t>trong</a:t>
            </a:r>
            <a:r>
              <a:rPr lang="en-US" sz="4000" b="1" dirty="0" smtClean="0">
                <a:solidFill>
                  <a:srgbClr val="0000FF"/>
                </a:solidFill>
              </a:rPr>
              <a:t> SGK </a:t>
            </a:r>
            <a:r>
              <a:rPr lang="en-US" sz="4000" b="1" dirty="0" err="1" smtClean="0">
                <a:solidFill>
                  <a:srgbClr val="0000FF"/>
                </a:solidFill>
              </a:rPr>
              <a:t>nhé</a:t>
            </a:r>
            <a:r>
              <a:rPr lang="en-US" sz="4000" b="1" dirty="0" smtClean="0">
                <a:solidFill>
                  <a:srgbClr val="0000FF"/>
                </a:solidFill>
              </a:rPr>
              <a:t>!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</a:rPr>
              <a:t>Kể chuyện</a:t>
            </a:r>
            <a:r>
              <a:rPr lang="en-US" sz="2800" b="1">
                <a:solidFill>
                  <a:schemeClr val="tx2"/>
                </a:solidFill>
              </a:rPr>
              <a:t>  :</a:t>
            </a:r>
          </a:p>
        </p:txBody>
      </p:sp>
      <p:pic>
        <p:nvPicPr>
          <p:cNvPr id="10245" name="Picture 17" descr="1170269phoexz8m4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447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8" descr="1170269phoexz8m4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447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" descr="воздушные шары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14900"/>
            <a:ext cx="18875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5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114800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7526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106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Đề bài : </vt:lpstr>
      <vt:lpstr>1. Đọc đề bài và tìm, gạch chân dưới từ ngữ quan trọng.</vt:lpstr>
      <vt:lpstr>Đề bài : </vt:lpstr>
      <vt:lpstr>PowerPoint Presentation</vt:lpstr>
      <vt:lpstr>Chúc các em vui và học tốt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ducument</dc:creator>
  <cp:lastModifiedBy>my ducument</cp:lastModifiedBy>
  <cp:revision>3</cp:revision>
  <dcterms:created xsi:type="dcterms:W3CDTF">2020-04-16T09:20:15Z</dcterms:created>
  <dcterms:modified xsi:type="dcterms:W3CDTF">2020-04-16T09:42:19Z</dcterms:modified>
</cp:coreProperties>
</file>